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C1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132" autoAdjust="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6BDF9-6342-45BF-8E82-BB62A7C86D4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F2996-D768-41A0-9EA2-A1ACE2E15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F2996-D768-41A0-9EA2-A1ACE2E15A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8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F2996-D768-41A0-9EA2-A1ACE2E15A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0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F2996-D768-41A0-9EA2-A1ACE2E15A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3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F2996-D768-41A0-9EA2-A1ACE2E15A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F2996-D768-41A0-9EA2-A1ACE2E15A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F08A-B0AC-A6AB-AEEE-29614F036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F7984-BE2D-5E75-ED7D-5A92941EB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1898-FADE-18A6-161E-CCB180E6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CB99F-3D9B-AFA3-1FFB-183CA631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93D3C-DB7A-1B4A-66F1-0E19285D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2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0223-65CD-494D-0F2F-992B5CEA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3B530-B26D-5F48-C4A3-1DBC897AF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B622-1BFD-5F50-B125-C876E540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C5108-15E4-F431-D266-44852B5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10483-D221-2E0C-AFA0-CDBF5600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8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2A50D-1EA5-0DDE-D2C8-54045A776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22556-9E0E-9DBA-0913-19451DB5E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68E4-5275-93A7-9213-AFC1206BA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677D9-44A3-206A-AE74-55C05515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F3CD9-6930-57C2-3742-84CD65D6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4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A3D5-F85F-1A07-6F6E-7DA60D97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442EF-732F-6957-571B-E0EE01F5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94AE-7ABE-C546-0C6C-5666E744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2C81-2736-EBB9-9AFA-1B233E97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11A7-6FCE-A650-CFB5-965ED802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1870-7735-0CDC-0D35-41A4FBA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AAA8A-AF4A-7705-5E57-80C35F91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E8BDA-EDAC-F414-7400-28E3AFFF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64F7B-8317-29F3-9713-6F36A20A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822C-A7A7-E078-E07D-3D41623D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6093-7C40-9662-23D0-0BB8617E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C6-9AD8-77ED-B90B-7EE0321ED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A06E7-5731-1C6B-55E0-23E3B8D95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7319-4864-AB3A-1CC2-72FDD44F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D75F9-7812-BA51-323E-DD3A83C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81735-11F4-51F3-3F31-31BD6C00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A8D2-B0D9-0757-23E1-288D08FD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74D7A-48B4-8C70-61F5-413AAA186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C6D78-B1D5-BF09-8524-FD9849E9A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3A0DE-4360-A7F6-6D9A-EB6504307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894B2-CE25-DEF9-3F84-E2D961DE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8E823-3309-6864-267E-4E713128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D5BF2C-DE8E-3BAD-F4F7-2B721252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5B487-968E-186A-7505-AC54B555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44FD-D9B1-8CFE-9A4F-2B11E522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F913-1CDA-AA84-BF0B-6122AE23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31DE7-7D51-5E66-BC9C-37945258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386EA-CBDA-A194-5D75-02193B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0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E053D-D3D9-FAEC-DC0A-71A13113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31228-89E6-41F6-399A-73D34664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7DAC2-FAFF-635E-62D2-21D9B4E7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2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9143-85FC-4695-F6C5-1BE156D4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5BF6-4D50-2508-D969-2E08D066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F42E6-DFE1-C523-5011-59D076EF6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143A5-0F3D-6958-97FF-2A45120D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A3ACB-D8AD-EAA8-A49A-172BCFF0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094A-B5CC-7318-644D-D9C0C13B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7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A133-A165-16C8-09D7-F55966A9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E1AE7-1C8B-0E4D-4D8B-007C6642B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8DE78-E192-E833-E7D4-EE0121AF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6E66A-33F0-6C59-25F1-A34ED62E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A1393-44E2-220B-E888-9FDEC997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1EBB7-061E-D915-3893-F3684E61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6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F34A0-D1A8-2DBC-A369-B67C197B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C8DA6-4ABA-D41D-FFB8-B1C5CE76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17D4-3C11-130F-5584-34B83626E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5C134-73B5-4869-845F-269C06EC2655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43033-79BD-2448-E1DB-197CC3FA6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FCB6-4CEE-3CB9-E514-B2217DE4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97019-CE36-444C-8CE9-5D16183B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94EA7E-1403-87D3-0159-EF9E9251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3991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BAC13-7502-4828-0D20-CC4AE520E2BE}"/>
              </a:ext>
            </a:extLst>
          </p:cNvPr>
          <p:cNvSpPr txBox="1"/>
          <p:nvPr/>
        </p:nvSpPr>
        <p:spPr>
          <a:xfrm>
            <a:off x="4924927" y="2402595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Online Blogging Platform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A9C2E-0AB2-455A-CD45-133C829A5A4E}"/>
              </a:ext>
            </a:extLst>
          </p:cNvPr>
          <p:cNvSpPr txBox="1"/>
          <p:nvPr/>
        </p:nvSpPr>
        <p:spPr>
          <a:xfrm>
            <a:off x="5630780" y="3429000"/>
            <a:ext cx="6096000" cy="1209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Empowering creators to share their stories with the world through intuitive, powerful tools designed for the modern web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720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3A813F-D2C2-FE45-1077-0917B7F5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6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D4872-C143-6D75-372E-9E048EDFF4D2}"/>
              </a:ext>
            </a:extLst>
          </p:cNvPr>
          <p:cNvSpPr txBox="1"/>
          <p:nvPr/>
        </p:nvSpPr>
        <p:spPr>
          <a:xfrm>
            <a:off x="280736" y="2660263"/>
            <a:ext cx="11630527" cy="768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The Problem: Fragmented Blogging Experience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56EF0062-B3D6-BC05-0B85-BE31C5DA8913}"/>
              </a:ext>
            </a:extLst>
          </p:cNvPr>
          <p:cNvSpPr/>
          <p:nvPr/>
        </p:nvSpPr>
        <p:spPr>
          <a:xfrm>
            <a:off x="4261236" y="3625459"/>
            <a:ext cx="3888726" cy="2917507"/>
          </a:xfrm>
          <a:prstGeom prst="roundRect">
            <a:avLst>
              <a:gd name="adj" fmla="val 501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D1704AFD-D065-ECBB-6C01-79B8925AB9EE}"/>
              </a:ext>
            </a:extLst>
          </p:cNvPr>
          <p:cNvSpPr/>
          <p:nvPr/>
        </p:nvSpPr>
        <p:spPr>
          <a:xfrm>
            <a:off x="8484372" y="3625458"/>
            <a:ext cx="3633539" cy="2917507"/>
          </a:xfrm>
          <a:prstGeom prst="roundRect">
            <a:avLst>
              <a:gd name="adj" fmla="val 501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Shape 6">
            <a:extLst>
              <a:ext uri="{FF2B5EF4-FFF2-40B4-BE49-F238E27FC236}">
                <a16:creationId xmlns:a16="http://schemas.microsoft.com/office/drawing/2014/main" id="{DDBF154B-8F2A-208D-F4EE-9738D5DB5174}"/>
              </a:ext>
            </a:extLst>
          </p:cNvPr>
          <p:cNvSpPr/>
          <p:nvPr/>
        </p:nvSpPr>
        <p:spPr>
          <a:xfrm>
            <a:off x="4151636" y="3625461"/>
            <a:ext cx="109600" cy="2917507"/>
          </a:xfrm>
          <a:prstGeom prst="roundRect">
            <a:avLst>
              <a:gd name="adj" fmla="val 29128"/>
            </a:avLst>
          </a:prstGeom>
          <a:solidFill>
            <a:srgbClr val="38512F"/>
          </a:solidFill>
          <a:ln/>
        </p:spPr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874E8E38-B3E8-85AE-F21B-F52698BA5FD7}"/>
              </a:ext>
            </a:extLst>
          </p:cNvPr>
          <p:cNvSpPr/>
          <p:nvPr/>
        </p:nvSpPr>
        <p:spPr>
          <a:xfrm>
            <a:off x="144230" y="3625460"/>
            <a:ext cx="3888726" cy="2917507"/>
          </a:xfrm>
          <a:prstGeom prst="roundRect">
            <a:avLst>
              <a:gd name="adj" fmla="val 501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F16B99B9-96A5-9A9C-15BA-06850E1C58C8}"/>
              </a:ext>
            </a:extLst>
          </p:cNvPr>
          <p:cNvSpPr/>
          <p:nvPr/>
        </p:nvSpPr>
        <p:spPr>
          <a:xfrm flipH="1">
            <a:off x="144230" y="3625460"/>
            <a:ext cx="109600" cy="2917507"/>
          </a:xfrm>
          <a:prstGeom prst="roundRect">
            <a:avLst>
              <a:gd name="adj" fmla="val 29128"/>
            </a:avLst>
          </a:prstGeom>
          <a:solidFill>
            <a:srgbClr val="38512F"/>
          </a:solidFill>
          <a:ln/>
        </p:spPr>
      </p:sp>
      <p:sp>
        <p:nvSpPr>
          <p:cNvPr id="20" name="Shape 6">
            <a:extLst>
              <a:ext uri="{FF2B5EF4-FFF2-40B4-BE49-F238E27FC236}">
                <a16:creationId xmlns:a16="http://schemas.microsoft.com/office/drawing/2014/main" id="{BEC00D1D-A6D9-9976-0E75-48AB0A8ED878}"/>
              </a:ext>
            </a:extLst>
          </p:cNvPr>
          <p:cNvSpPr/>
          <p:nvPr/>
        </p:nvSpPr>
        <p:spPr>
          <a:xfrm>
            <a:off x="8268642" y="3625458"/>
            <a:ext cx="109600" cy="2917507"/>
          </a:xfrm>
          <a:prstGeom prst="roundRect">
            <a:avLst>
              <a:gd name="adj" fmla="val 29128"/>
            </a:avLst>
          </a:prstGeom>
          <a:solidFill>
            <a:srgbClr val="38512F"/>
          </a:solidFill>
          <a:ln/>
        </p:spPr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4BD94679-5465-6BCF-91B9-103ADF13627E}"/>
              </a:ext>
            </a:extLst>
          </p:cNvPr>
          <p:cNvSpPr/>
          <p:nvPr/>
        </p:nvSpPr>
        <p:spPr>
          <a:xfrm>
            <a:off x="381591" y="3902135"/>
            <a:ext cx="296906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Disconnected Features</a:t>
            </a:r>
            <a:endParaRPr lang="en-US" sz="215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0830161B-8089-EB65-0529-E0F670A9033B}"/>
              </a:ext>
            </a:extLst>
          </p:cNvPr>
          <p:cNvSpPr/>
          <p:nvPr/>
        </p:nvSpPr>
        <p:spPr>
          <a:xfrm>
            <a:off x="381591" y="4446615"/>
            <a:ext cx="3540800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Existing platforms often lack seamless integration of core blogging features, forcing users to juggle multiple tools and workflows.</a:t>
            </a:r>
            <a:endParaRPr lang="en-US" sz="1850" dirty="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90DB1674-33A4-7558-1275-B92100950EAA}"/>
              </a:ext>
            </a:extLst>
          </p:cNvPr>
          <p:cNvSpPr/>
          <p:nvPr/>
        </p:nvSpPr>
        <p:spPr>
          <a:xfrm>
            <a:off x="4515571" y="3902135"/>
            <a:ext cx="291810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Creative Tools</a:t>
            </a:r>
            <a:endParaRPr lang="en-US" sz="215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195938F2-E690-2DCA-F579-BAD92EC4B984}"/>
              </a:ext>
            </a:extLst>
          </p:cNvPr>
          <p:cNvSpPr/>
          <p:nvPr/>
        </p:nvSpPr>
        <p:spPr>
          <a:xfrm>
            <a:off x="4718762" y="4446613"/>
            <a:ext cx="3540800" cy="1893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struggle with restrictive editing capabilities that don't support modern content creation needs like embedded media and formatting.</a:t>
            </a:r>
            <a:endParaRPr lang="en-US" sz="185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AFDCE1C2-BE27-B247-52C4-ED3F6DCA972A}"/>
              </a:ext>
            </a:extLst>
          </p:cNvPr>
          <p:cNvSpPr/>
          <p:nvPr/>
        </p:nvSpPr>
        <p:spPr>
          <a:xfrm>
            <a:off x="8712652" y="3902135"/>
            <a:ext cx="344471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Weak Community Building</a:t>
            </a:r>
            <a:endParaRPr lang="en-US" sz="215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BAB7B814-E302-AB81-CCF8-31B35332D30C}"/>
              </a:ext>
            </a:extLst>
          </p:cNvPr>
          <p:cNvSpPr/>
          <p:nvPr/>
        </p:nvSpPr>
        <p:spPr>
          <a:xfrm>
            <a:off x="8651200" y="4446612"/>
            <a:ext cx="3540800" cy="2411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interaction options and inadequate profile management prevent meaningful connections between creators 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11972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2CB0A8E-7FE2-AB0B-9C2A-5CD07DC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816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07529E1F-643E-2E19-3BCC-CA2586090C45}"/>
              </a:ext>
            </a:extLst>
          </p:cNvPr>
          <p:cNvSpPr/>
          <p:nvPr/>
        </p:nvSpPr>
        <p:spPr>
          <a:xfrm>
            <a:off x="5406189" y="288731"/>
            <a:ext cx="6529137" cy="206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Problem: User Engagement &amp; Content Control Challenges</a:t>
            </a:r>
            <a:endParaRPr lang="en-US" sz="43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57A5110-CB22-D846-E87B-055CBA36CCAE}"/>
              </a:ext>
            </a:extLst>
          </p:cNvPr>
          <p:cNvSpPr/>
          <p:nvPr/>
        </p:nvSpPr>
        <p:spPr>
          <a:xfrm>
            <a:off x="5406190" y="2603897"/>
            <a:ext cx="3468767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 Management Pain Points</a:t>
            </a:r>
            <a:endParaRPr lang="en-US" sz="25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17D0D4D-9CBE-47B0-F15F-9F334CC6FA63}"/>
              </a:ext>
            </a:extLst>
          </p:cNvPr>
          <p:cNvSpPr/>
          <p:nvPr/>
        </p:nvSpPr>
        <p:spPr>
          <a:xfrm>
            <a:off x="5406189" y="3588975"/>
            <a:ext cx="3468767" cy="112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Difficulty managing rich multimedia content across devices</a:t>
            </a:r>
            <a:endParaRPr lang="en-US" sz="1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CC96BB9-2224-A99B-F7D8-38E9146E0425}"/>
              </a:ext>
            </a:extLst>
          </p:cNvPr>
          <p:cNvSpPr/>
          <p:nvPr/>
        </p:nvSpPr>
        <p:spPr>
          <a:xfrm>
            <a:off x="5406189" y="4790534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interfaces that slow down the creative process</a:t>
            </a:r>
            <a:endParaRPr lang="en-US" sz="18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871632E-7262-2AA9-EE33-035E1760E73D}"/>
              </a:ext>
            </a:extLst>
          </p:cNvPr>
          <p:cNvSpPr/>
          <p:nvPr/>
        </p:nvSpPr>
        <p:spPr>
          <a:xfrm>
            <a:off x="5406189" y="5618236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Inadequate tools for organizing and categorizing posts</a:t>
            </a:r>
            <a:endParaRPr lang="en-US" sz="18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4936240-B8FE-066C-8308-5F197422E72D}"/>
              </a:ext>
            </a:extLst>
          </p:cNvPr>
          <p:cNvSpPr/>
          <p:nvPr/>
        </p:nvSpPr>
        <p:spPr>
          <a:xfrm>
            <a:off x="8670757" y="2603896"/>
            <a:ext cx="3468767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Interaction Gaps</a:t>
            </a:r>
            <a:endParaRPr lang="en-US" sz="25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A07F99A-70A6-44EC-6A44-C856465B6BA1}"/>
              </a:ext>
            </a:extLst>
          </p:cNvPr>
          <p:cNvSpPr/>
          <p:nvPr/>
        </p:nvSpPr>
        <p:spPr>
          <a:xfrm>
            <a:off x="8874956" y="3588976"/>
            <a:ext cx="3060370" cy="1139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moderation capabilities for comments </a:t>
            </a:r>
            <a:endParaRPr lang="en-US" sz="1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C60DC0AA-3932-7739-E683-29D6A48C755E}"/>
              </a:ext>
            </a:extLst>
          </p:cNvPr>
          <p:cNvSpPr/>
          <p:nvPr/>
        </p:nvSpPr>
        <p:spPr>
          <a:xfrm>
            <a:off x="8874956" y="4808429"/>
            <a:ext cx="3264568" cy="889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Insufficien</a:t>
            </a: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personalization of user profiles </a:t>
            </a:r>
            <a:endParaRPr lang="en-US" sz="18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527DD5B-E45A-92C1-7039-BDECEB01D3A0}"/>
              </a:ext>
            </a:extLst>
          </p:cNvPr>
          <p:cNvSpPr/>
          <p:nvPr/>
        </p:nvSpPr>
        <p:spPr>
          <a:xfrm>
            <a:off x="8927432" y="5698223"/>
            <a:ext cx="3468767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visibility controls for managing content privacy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818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9CBF58B-133E-C8F7-16B1-60B646ADA049}"/>
              </a:ext>
            </a:extLst>
          </p:cNvPr>
          <p:cNvSpPr/>
          <p:nvPr/>
        </p:nvSpPr>
        <p:spPr>
          <a:xfrm>
            <a:off x="885850" y="953126"/>
            <a:ext cx="88890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Solution:  Overview</a:t>
            </a:r>
            <a:endParaRPr lang="en-US" sz="4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374300A-4FA1-C6E1-0FB9-40C1E3B7A0EF}"/>
              </a:ext>
            </a:extLst>
          </p:cNvPr>
          <p:cNvSpPr/>
          <p:nvPr/>
        </p:nvSpPr>
        <p:spPr>
          <a:xfrm>
            <a:off x="667514" y="1911304"/>
            <a:ext cx="1085697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PlatformA reimagines blogging with an integrated ecosystem that puts creators first, combining powerful features with elegant simplicity.</a:t>
            </a:r>
            <a:endParaRPr lang="en-US" sz="185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85D213DC-DFE3-9DBA-03A1-ABA71A153F5D}"/>
              </a:ext>
            </a:extLst>
          </p:cNvPr>
          <p:cNvSpPr/>
          <p:nvPr/>
        </p:nvSpPr>
        <p:spPr>
          <a:xfrm>
            <a:off x="244166" y="2931511"/>
            <a:ext cx="3654066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FA8A2928-AD3D-F2F0-8255-CDED3CACC9B6}"/>
              </a:ext>
            </a:extLst>
          </p:cNvPr>
          <p:cNvSpPr/>
          <p:nvPr/>
        </p:nvSpPr>
        <p:spPr>
          <a:xfrm>
            <a:off x="4086250" y="2931513"/>
            <a:ext cx="3654066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71D7D60E-748D-7DB4-55E7-CC5161D7E83D}"/>
              </a:ext>
            </a:extLst>
          </p:cNvPr>
          <p:cNvSpPr/>
          <p:nvPr/>
        </p:nvSpPr>
        <p:spPr>
          <a:xfrm>
            <a:off x="7870419" y="2931511"/>
            <a:ext cx="3654066" cy="346364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F3646B2-7061-0E5B-AF27-B7EEDA0AC584}"/>
              </a:ext>
            </a:extLst>
          </p:cNvPr>
          <p:cNvSpPr/>
          <p:nvPr/>
        </p:nvSpPr>
        <p:spPr>
          <a:xfrm>
            <a:off x="534764" y="3229332"/>
            <a:ext cx="702172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F3F7955A-41CE-DDA8-7EC4-4C40BB133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282" y="3426797"/>
            <a:ext cx="323136" cy="323136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BF84B163-5CD9-20D5-6330-C2C8EEF42F98}"/>
              </a:ext>
            </a:extLst>
          </p:cNvPr>
          <p:cNvSpPr/>
          <p:nvPr/>
        </p:nvSpPr>
        <p:spPr>
          <a:xfrm>
            <a:off x="348026" y="4069244"/>
            <a:ext cx="35502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Content Creation</a:t>
            </a:r>
            <a:endParaRPr lang="en-US" sz="22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AAA22A6F-2891-8016-93DB-A4CE08D9B06C}"/>
              </a:ext>
            </a:extLst>
          </p:cNvPr>
          <p:cNvSpPr/>
          <p:nvPr/>
        </p:nvSpPr>
        <p:spPr>
          <a:xfrm>
            <a:off x="393128" y="4642127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Create, edit, and delete blogs effortlessly with our intuitive interface designed for both novice and experienced writers.</a:t>
            </a:r>
            <a:endParaRPr lang="en-US" sz="185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5746DF58-3A9F-E361-1A91-1EF45B213259}"/>
              </a:ext>
            </a:extLst>
          </p:cNvPr>
          <p:cNvSpPr/>
          <p:nvPr/>
        </p:nvSpPr>
        <p:spPr>
          <a:xfrm>
            <a:off x="4359454" y="335117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C01DF3C5-46D1-7CC1-72F8-C09E01033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919" y="3498171"/>
            <a:ext cx="323136" cy="323136"/>
          </a:xfrm>
          <a:prstGeom prst="rect">
            <a:avLst/>
          </a:prstGeom>
        </p:spPr>
      </p:pic>
      <p:sp>
        <p:nvSpPr>
          <p:cNvPr id="18" name="Shape 11">
            <a:extLst>
              <a:ext uri="{FF2B5EF4-FFF2-40B4-BE49-F238E27FC236}">
                <a16:creationId xmlns:a16="http://schemas.microsoft.com/office/drawing/2014/main" id="{A28482B0-E66B-8414-EDB6-0F0ABD589B28}"/>
              </a:ext>
            </a:extLst>
          </p:cNvPr>
          <p:cNvSpPr/>
          <p:nvPr/>
        </p:nvSpPr>
        <p:spPr>
          <a:xfrm>
            <a:off x="8331641" y="335117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D241FAE1-7186-DF06-9AE9-CA1844523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9106" y="3517173"/>
            <a:ext cx="323136" cy="323136"/>
          </a:xfrm>
          <a:prstGeom prst="rect">
            <a:avLst/>
          </a:prstGeom>
        </p:spPr>
      </p:pic>
      <p:sp>
        <p:nvSpPr>
          <p:cNvPr id="21" name="Text 8">
            <a:extLst>
              <a:ext uri="{FF2B5EF4-FFF2-40B4-BE49-F238E27FC236}">
                <a16:creationId xmlns:a16="http://schemas.microsoft.com/office/drawing/2014/main" id="{3A9F7803-53E3-ECAF-7576-3BC354927F3A}"/>
              </a:ext>
            </a:extLst>
          </p:cNvPr>
          <p:cNvSpPr/>
          <p:nvPr/>
        </p:nvSpPr>
        <p:spPr>
          <a:xfrm>
            <a:off x="4359454" y="41159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Rich Text Editor</a:t>
            </a:r>
            <a:endParaRPr lang="en-US" sz="22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5DA2D467-E7D1-855D-D0F9-AE58F0EA0384}"/>
              </a:ext>
            </a:extLst>
          </p:cNvPr>
          <p:cNvSpPr/>
          <p:nvPr/>
        </p:nvSpPr>
        <p:spPr>
          <a:xfrm>
            <a:off x="4222193" y="4631815"/>
            <a:ext cx="360917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editing tools supporting multimedia content, formatting options, and embedded elements for dynamic, engaging posts.</a:t>
            </a:r>
            <a:endParaRPr lang="en-US" sz="18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4F340593-FBC6-41EE-21B0-BD6DBB71CB56}"/>
              </a:ext>
            </a:extLst>
          </p:cNvPr>
          <p:cNvSpPr/>
          <p:nvPr/>
        </p:nvSpPr>
        <p:spPr>
          <a:xfrm>
            <a:off x="8156633" y="41369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Profile Management</a:t>
            </a:r>
            <a:endParaRPr lang="en-US" sz="220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DEE7CAE2-E5C4-B530-27A3-A992FFC2F8FC}"/>
              </a:ext>
            </a:extLst>
          </p:cNvPr>
          <p:cNvSpPr/>
          <p:nvPr/>
        </p:nvSpPr>
        <p:spPr>
          <a:xfrm>
            <a:off x="8045418" y="4663334"/>
            <a:ext cx="3296350" cy="1799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customization options allowing users to build their brand 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54374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BE959ED-9588-DAF0-1F32-A66618DB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26" y="0"/>
            <a:ext cx="4523874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BB8C279-C0B5-96C1-65BF-99F8C4F730EE}"/>
              </a:ext>
            </a:extLst>
          </p:cNvPr>
          <p:cNvSpPr/>
          <p:nvPr/>
        </p:nvSpPr>
        <p:spPr>
          <a:xfrm>
            <a:off x="323969" y="307313"/>
            <a:ext cx="5772031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Features: Interactive &amp; Social</a:t>
            </a:r>
            <a:endParaRPr lang="en-US" sz="29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EA1C2CF4-431C-0D1A-5C60-192F1C66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969" y="961536"/>
            <a:ext cx="395407" cy="39540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FD4D826-1040-A47C-4052-0C9A41D2562F}"/>
              </a:ext>
            </a:extLst>
          </p:cNvPr>
          <p:cNvSpPr/>
          <p:nvPr/>
        </p:nvSpPr>
        <p:spPr>
          <a:xfrm>
            <a:off x="323969" y="1429724"/>
            <a:ext cx="186094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Likes System</a:t>
            </a:r>
            <a:endParaRPr lang="en-US" sz="14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D550B6C-8695-F14B-1C1C-6172036E6B78}"/>
              </a:ext>
            </a:extLst>
          </p:cNvPr>
          <p:cNvSpPr/>
          <p:nvPr/>
        </p:nvSpPr>
        <p:spPr>
          <a:xfrm>
            <a:off x="323969" y="1656127"/>
            <a:ext cx="7018233" cy="605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One-click appreciation that helps surface quality content and rewards creators with instant feedback from their community.</a:t>
            </a:r>
            <a:endParaRPr lang="en-US" sz="1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F909C81-A050-A273-62E7-143F31C7B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969" y="2348186"/>
            <a:ext cx="395407" cy="395407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A1B267C6-14F9-6D6D-9E2B-DBBCA46538C7}"/>
              </a:ext>
            </a:extLst>
          </p:cNvPr>
          <p:cNvSpPr/>
          <p:nvPr/>
        </p:nvSpPr>
        <p:spPr>
          <a:xfrm>
            <a:off x="323969" y="2830601"/>
            <a:ext cx="2187654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Comments &amp; Discussions</a:t>
            </a:r>
            <a:endParaRPr lang="en-US" sz="14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6C650C74-091E-4EA4-1CC4-D41A50A938B6}"/>
              </a:ext>
            </a:extLst>
          </p:cNvPr>
          <p:cNvSpPr/>
          <p:nvPr/>
        </p:nvSpPr>
        <p:spPr>
          <a:xfrm>
            <a:off x="323969" y="3175873"/>
            <a:ext cx="7018233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Threaded commenting system enabling rich conversations, with moderation tools to maintain healthy community interactions.</a:t>
            </a:r>
            <a:endParaRPr lang="en-US" sz="12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49CA6E51-2C0C-85FD-5248-7B4B42C85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534" y="3794870"/>
            <a:ext cx="395407" cy="395407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53E53832-D268-ECE4-5CB7-82E2E6BC4B29}"/>
              </a:ext>
            </a:extLst>
          </p:cNvPr>
          <p:cNvSpPr/>
          <p:nvPr/>
        </p:nvSpPr>
        <p:spPr>
          <a:xfrm>
            <a:off x="323969" y="4303020"/>
            <a:ext cx="204787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Notifications</a:t>
            </a:r>
            <a:endParaRPr lang="en-US" sz="14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ABFA138-2919-CE28-69D6-753DBB6A894F}"/>
              </a:ext>
            </a:extLst>
          </p:cNvPr>
          <p:cNvSpPr/>
          <p:nvPr/>
        </p:nvSpPr>
        <p:spPr>
          <a:xfrm>
            <a:off x="323969" y="4695619"/>
            <a:ext cx="7344157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Stay connected with instant updates on likes, comments, new followers, and content milestones to maintain engagement momentum.</a:t>
            </a:r>
            <a:endParaRPr lang="en-US" sz="12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5354CE3E-E8FE-6DF7-1737-E6341CDBE5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931" y="5361943"/>
            <a:ext cx="395407" cy="395407"/>
          </a:xfrm>
          <a:prstGeom prst="rect">
            <a:avLst/>
          </a:prstGeom>
        </p:spPr>
      </p:pic>
      <p:sp>
        <p:nvSpPr>
          <p:cNvPr id="16" name="Text 7">
            <a:extLst>
              <a:ext uri="{FF2B5EF4-FFF2-40B4-BE49-F238E27FC236}">
                <a16:creationId xmlns:a16="http://schemas.microsoft.com/office/drawing/2014/main" id="{10F3DF1F-B70F-25C9-4892-A14CE111CEEF}"/>
              </a:ext>
            </a:extLst>
          </p:cNvPr>
          <p:cNvSpPr/>
          <p:nvPr/>
        </p:nvSpPr>
        <p:spPr>
          <a:xfrm>
            <a:off x="324921" y="5757350"/>
            <a:ext cx="218670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Roles &amp; Permissions</a:t>
            </a:r>
            <a:endParaRPr lang="en-US" sz="14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DC17B4AD-B129-9114-4428-D25FB10812BF}"/>
              </a:ext>
            </a:extLst>
          </p:cNvPr>
          <p:cNvSpPr/>
          <p:nvPr/>
        </p:nvSpPr>
        <p:spPr>
          <a:xfrm>
            <a:off x="318932" y="6132159"/>
            <a:ext cx="7344158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Flexible permission system allowing content moderation, team collaboration, and granular control over who can interact with your content.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823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0329FA3D-1DEB-F07F-67EA-02DB7E9B3AC9}"/>
              </a:ext>
            </a:extLst>
          </p:cNvPr>
          <p:cNvSpPr/>
          <p:nvPr/>
        </p:nvSpPr>
        <p:spPr>
          <a:xfrm>
            <a:off x="346384" y="250213"/>
            <a:ext cx="9855637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Journey: From Registration to Community</a:t>
            </a:r>
            <a:endParaRPr lang="en-US" sz="35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AD739E6-70E6-BC11-F08B-F4617A57DF6E}"/>
              </a:ext>
            </a:extLst>
          </p:cNvPr>
          <p:cNvSpPr/>
          <p:nvPr/>
        </p:nvSpPr>
        <p:spPr>
          <a:xfrm>
            <a:off x="202005" y="951605"/>
            <a:ext cx="10722669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We've designed every touchpoint to be intuitive, empowering users to focus on what matters most—creating great content.</a:t>
            </a:r>
            <a:endParaRPr lang="en-US" sz="15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A2035B11-726A-CBA9-696E-E3DC5636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5" y="1454520"/>
            <a:ext cx="953214" cy="1143833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83E30DFF-16EB-85C0-A42F-873997889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5" y="2738961"/>
            <a:ext cx="953214" cy="1143833"/>
          </a:xfrm>
          <a:prstGeom prst="rect">
            <a:avLst/>
          </a:prstGeom>
        </p:spPr>
      </p:pic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142BAAE-AB02-D0D3-5042-14FD2BBBD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5" y="4023402"/>
            <a:ext cx="953214" cy="1143833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4E074DDA-237A-8006-1437-A1E13CE70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19" y="5307843"/>
            <a:ext cx="953214" cy="1143833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B644A4C0-84CD-D610-A3EB-595D5C21872F}"/>
              </a:ext>
            </a:extLst>
          </p:cNvPr>
          <p:cNvSpPr/>
          <p:nvPr/>
        </p:nvSpPr>
        <p:spPr>
          <a:xfrm>
            <a:off x="1377924" y="1605848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Sign Up</a:t>
            </a:r>
            <a:endParaRPr lang="en-US" sz="17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9489890-E3B6-814E-EB87-40D78CBA6BEA}"/>
              </a:ext>
            </a:extLst>
          </p:cNvPr>
          <p:cNvSpPr/>
          <p:nvPr/>
        </p:nvSpPr>
        <p:spPr>
          <a:xfrm>
            <a:off x="1377924" y="2026436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registration with profile setup</a:t>
            </a:r>
            <a:endParaRPr lang="en-US" sz="15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3A293A83-92CB-9A20-B9C6-3295D5377ACF}"/>
              </a:ext>
            </a:extLst>
          </p:cNvPr>
          <p:cNvSpPr/>
          <p:nvPr/>
        </p:nvSpPr>
        <p:spPr>
          <a:xfrm>
            <a:off x="1377924" y="2769690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Blog</a:t>
            </a:r>
            <a:endParaRPr lang="en-US" sz="175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D17D2FA0-B49C-7B46-C550-E436184DED66}"/>
              </a:ext>
            </a:extLst>
          </p:cNvPr>
          <p:cNvSpPr/>
          <p:nvPr/>
        </p:nvSpPr>
        <p:spPr>
          <a:xfrm>
            <a:off x="1377924" y="318349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rich editor to craft compelling posts</a:t>
            </a:r>
            <a:endParaRPr lang="en-US" sz="15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15877D77-D1A8-479F-E602-F266196EE511}"/>
              </a:ext>
            </a:extLst>
          </p:cNvPr>
          <p:cNvSpPr/>
          <p:nvPr/>
        </p:nvSpPr>
        <p:spPr>
          <a:xfrm>
            <a:off x="1377924" y="4068362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Preview &amp; Edit</a:t>
            </a:r>
            <a:endParaRPr lang="en-US" sz="17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EEDB9655-0E22-63C8-7C51-C875E29E3E49}"/>
              </a:ext>
            </a:extLst>
          </p:cNvPr>
          <p:cNvSpPr/>
          <p:nvPr/>
        </p:nvSpPr>
        <p:spPr>
          <a:xfrm>
            <a:off x="1377924" y="4526646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and refine before publishing</a:t>
            </a:r>
            <a:endParaRPr lang="en-US" sz="15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ED0F19C8-FD99-B776-F7EC-6F09ED1E4B74}"/>
              </a:ext>
            </a:extLst>
          </p:cNvPr>
          <p:cNvSpPr/>
          <p:nvPr/>
        </p:nvSpPr>
        <p:spPr>
          <a:xfrm>
            <a:off x="1538344" y="530784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Publish</a:t>
            </a:r>
            <a:endParaRPr lang="en-US" sz="175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55459467-2FDD-E962-3D34-F580DF0F2B9D}"/>
              </a:ext>
            </a:extLst>
          </p:cNvPr>
          <p:cNvSpPr/>
          <p:nvPr/>
        </p:nvSpPr>
        <p:spPr>
          <a:xfrm>
            <a:off x="1377924" y="575393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 with your audience instantly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9628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E5A54E5-F658-320F-3F6C-28E06697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5069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F4B2611-3B04-0A17-6789-F8139FCE7721}"/>
              </a:ext>
            </a:extLst>
          </p:cNvPr>
          <p:cNvSpPr/>
          <p:nvPr/>
        </p:nvSpPr>
        <p:spPr>
          <a:xfrm>
            <a:off x="784471" y="2783324"/>
            <a:ext cx="8996363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Bloggers with </a:t>
            </a:r>
            <a:r>
              <a:rPr lang="en-US" sz="405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BlogCraft</a:t>
            </a:r>
            <a:endParaRPr lang="en-US" sz="405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E48AB643-0CE9-6490-4933-BEB93F652AEB}"/>
              </a:ext>
            </a:extLst>
          </p:cNvPr>
          <p:cNvSpPr/>
          <p:nvPr/>
        </p:nvSpPr>
        <p:spPr>
          <a:xfrm>
            <a:off x="319250" y="3429000"/>
            <a:ext cx="30480" cy="119634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6105D48A-5988-9F66-51AC-7BF63814C7F0}"/>
              </a:ext>
            </a:extLst>
          </p:cNvPr>
          <p:cNvSpPr/>
          <p:nvPr/>
        </p:nvSpPr>
        <p:spPr>
          <a:xfrm>
            <a:off x="504079" y="3675935"/>
            <a:ext cx="11474561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PlatformA transforms blogging into a seamless, interactive, and personalized experience—where your voice matters and your community thrives.</a:t>
            </a:r>
            <a:endParaRPr lang="en-US" sz="1700" dirty="0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ADBF0B9-EB6F-96D4-705F-214682833A9B}"/>
              </a:ext>
            </a:extLst>
          </p:cNvPr>
          <p:cNvSpPr/>
          <p:nvPr/>
        </p:nvSpPr>
        <p:spPr>
          <a:xfrm>
            <a:off x="257084" y="4921422"/>
            <a:ext cx="493990" cy="49399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ED47FB7-3F5E-7161-69ED-0725DB46C4EC}"/>
              </a:ext>
            </a:extLst>
          </p:cNvPr>
          <p:cNvSpPr/>
          <p:nvPr/>
        </p:nvSpPr>
        <p:spPr>
          <a:xfrm>
            <a:off x="1000708" y="4921422"/>
            <a:ext cx="3210520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Without Limits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5A4C749B-12E4-7069-D213-9764252E33FA}"/>
              </a:ext>
            </a:extLst>
          </p:cNvPr>
          <p:cNvSpPr/>
          <p:nvPr/>
        </p:nvSpPr>
        <p:spPr>
          <a:xfrm>
            <a:off x="1000708" y="5415412"/>
            <a:ext cx="3467933" cy="1029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Powerful tools that adapt to your creative vision</a:t>
            </a:r>
            <a:endParaRPr lang="en-US" sz="1700" dirty="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2BEF2F84-7765-DF46-EBA4-3C9C4C2038E6}"/>
              </a:ext>
            </a:extLst>
          </p:cNvPr>
          <p:cNvSpPr/>
          <p:nvPr/>
        </p:nvSpPr>
        <p:spPr>
          <a:xfrm>
            <a:off x="4471280" y="4921422"/>
            <a:ext cx="493990" cy="49399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BEB960A7-E554-5987-DDFA-B1F37750A7BA}"/>
              </a:ext>
            </a:extLst>
          </p:cNvPr>
          <p:cNvSpPr/>
          <p:nvPr/>
        </p:nvSpPr>
        <p:spPr>
          <a:xfrm>
            <a:off x="5225322" y="4921422"/>
            <a:ext cx="3205282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 Authentically</a:t>
            </a:r>
            <a:endParaRPr lang="en-US" sz="24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87439ED-8356-09C4-EE5C-7AEB4297277C}"/>
              </a:ext>
            </a:extLst>
          </p:cNvPr>
          <p:cNvSpPr/>
          <p:nvPr/>
        </p:nvSpPr>
        <p:spPr>
          <a:xfrm>
            <a:off x="5282652" y="5415412"/>
            <a:ext cx="3468053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meaningful relationships with engaged readers</a:t>
            </a:r>
            <a:endParaRPr lang="en-US" sz="1700" dirty="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235C64D1-32A4-200B-CAB8-A0A518ACB52A}"/>
              </a:ext>
            </a:extLst>
          </p:cNvPr>
          <p:cNvSpPr/>
          <p:nvPr/>
        </p:nvSpPr>
        <p:spPr>
          <a:xfrm>
            <a:off x="8821092" y="4950002"/>
            <a:ext cx="493990" cy="493990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C6E2EDE7-CC35-9D98-477D-141E9EE44539}"/>
              </a:ext>
            </a:extLst>
          </p:cNvPr>
          <p:cNvSpPr/>
          <p:nvPr/>
        </p:nvSpPr>
        <p:spPr>
          <a:xfrm>
            <a:off x="9385469" y="4921422"/>
            <a:ext cx="3099911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Inspire the World</a:t>
            </a:r>
            <a:endParaRPr lang="en-US" sz="24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5FED608F-A6C1-46C2-28CF-84802406296D}"/>
              </a:ext>
            </a:extLst>
          </p:cNvPr>
          <p:cNvSpPr/>
          <p:nvPr/>
        </p:nvSpPr>
        <p:spPr>
          <a:xfrm>
            <a:off x="8821092" y="5413110"/>
            <a:ext cx="2985897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 your unique perspective and make an impact</a:t>
            </a:r>
            <a:endParaRPr lang="en-US" sz="17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684AF385-1E63-2396-DECB-B52067AA617D}"/>
              </a:ext>
            </a:extLst>
          </p:cNvPr>
          <p:cNvSpPr/>
          <p:nvPr/>
        </p:nvSpPr>
        <p:spPr>
          <a:xfrm>
            <a:off x="469907" y="6303081"/>
            <a:ext cx="13093541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Ready to transform your blogging experience? Join </a:t>
            </a:r>
            <a:r>
              <a:rPr lang="en-US" sz="1700" dirty="0" err="1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Blogcraft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today and be part of the future of online storytelling.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1900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0CC9F674-C52C-F1E8-842E-148DDF0441A5}"/>
              </a:ext>
            </a:extLst>
          </p:cNvPr>
          <p:cNvSpPr/>
          <p:nvPr/>
        </p:nvSpPr>
        <p:spPr>
          <a:xfrm>
            <a:off x="995138" y="1219199"/>
            <a:ext cx="4355146" cy="453991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7FF3659A-EA35-AA49-8E4F-A722F0C43AF9}"/>
              </a:ext>
            </a:extLst>
          </p:cNvPr>
          <p:cNvSpPr/>
          <p:nvPr/>
        </p:nvSpPr>
        <p:spPr>
          <a:xfrm>
            <a:off x="3655357" y="288757"/>
            <a:ext cx="4881286" cy="65772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Team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AD2A083F-891F-CD9B-516B-654AC6441C3F}"/>
              </a:ext>
            </a:extLst>
          </p:cNvPr>
          <p:cNvSpPr/>
          <p:nvPr/>
        </p:nvSpPr>
        <p:spPr>
          <a:xfrm>
            <a:off x="6203568" y="1219199"/>
            <a:ext cx="4355146" cy="4539917"/>
          </a:xfrm>
          <a:prstGeom prst="roundRect">
            <a:avLst>
              <a:gd name="adj" fmla="val 1037"/>
            </a:avLst>
          </a:prstGeom>
          <a:solidFill>
            <a:srgbClr val="F3E7D4"/>
          </a:solidFill>
          <a:ln/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ADEB26-450E-203F-F3C9-AE623DE2E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7" y="1258165"/>
            <a:ext cx="2351647" cy="2406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2A1996-0C31-33FB-8925-FB3AF7C71630}"/>
              </a:ext>
            </a:extLst>
          </p:cNvPr>
          <p:cNvSpPr txBox="1"/>
          <p:nvPr/>
        </p:nvSpPr>
        <p:spPr>
          <a:xfrm>
            <a:off x="995138" y="4034769"/>
            <a:ext cx="388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Name:-Khemchand Prajapat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E982C-2870-9C95-64EF-1FFC681C7061}"/>
              </a:ext>
            </a:extLst>
          </p:cNvPr>
          <p:cNvSpPr txBox="1"/>
          <p:nvPr/>
        </p:nvSpPr>
        <p:spPr>
          <a:xfrm>
            <a:off x="995138" y="4514301"/>
            <a:ext cx="435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id:-khemchand730030@gmail.com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C5C54-2737-DF66-61A5-84EC91EB2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5" y="1387642"/>
            <a:ext cx="2614863" cy="2406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1B305-4FD2-2068-5D07-E17EF6B2B6C5}"/>
              </a:ext>
            </a:extLst>
          </p:cNvPr>
          <p:cNvSpPr txBox="1"/>
          <p:nvPr/>
        </p:nvSpPr>
        <p:spPr>
          <a:xfrm>
            <a:off x="6316104" y="4034769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Name:-Renuka Joshi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213BF-3E50-AC62-3032-403B6844D839}"/>
              </a:ext>
            </a:extLst>
          </p:cNvPr>
          <p:cNvSpPr txBox="1"/>
          <p:nvPr/>
        </p:nvSpPr>
        <p:spPr>
          <a:xfrm>
            <a:off x="6316104" y="4460246"/>
            <a:ext cx="42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id:-renukajoshi1064@gmail.com</a:t>
            </a:r>
          </a:p>
        </p:txBody>
      </p:sp>
    </p:spTree>
    <p:extLst>
      <p:ext uri="{BB962C8B-B14F-4D97-AF65-F5344CB8AC3E}">
        <p14:creationId xmlns:p14="http://schemas.microsoft.com/office/powerpoint/2010/main" val="338339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ED3858-33D1-7B85-436E-D0658F5057E8}"/>
              </a:ext>
            </a:extLst>
          </p:cNvPr>
          <p:cNvSpPr txBox="1"/>
          <p:nvPr/>
        </p:nvSpPr>
        <p:spPr>
          <a:xfrm>
            <a:off x="4721008" y="2438400"/>
            <a:ext cx="3686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163210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483</Words>
  <Application>Microsoft Office PowerPoint</Application>
  <PresentationFormat>Widescreen</PresentationFormat>
  <Paragraphs>65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Lora</vt:lpstr>
      <vt:lpstr>Source Sans 3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Renuka Joshi</dc:creator>
  <cp:lastModifiedBy>Renuka Joshi</cp:lastModifiedBy>
  <cp:revision>7</cp:revision>
  <dcterms:created xsi:type="dcterms:W3CDTF">2025-10-30T18:21:06Z</dcterms:created>
  <dcterms:modified xsi:type="dcterms:W3CDTF">2025-11-01T16:51:51Z</dcterms:modified>
</cp:coreProperties>
</file>